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29" r:id="rId2"/>
    <p:sldId id="1749" r:id="rId3"/>
    <p:sldId id="1750" r:id="rId4"/>
    <p:sldId id="1751" r:id="rId5"/>
    <p:sldId id="1752" r:id="rId6"/>
    <p:sldId id="175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84" y="2541996"/>
            <a:ext cx="856123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443. KA OM NA’NG KHUA A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A Home On High</a:t>
            </a:r>
          </a:p>
          <a:p>
            <a:r>
              <a:rPr lang="en-US" sz="1500" dirty="0"/>
              <a:t>John 14:3</a:t>
            </a:r>
          </a:p>
          <a:p>
            <a:r>
              <a:rPr lang="en-US" sz="1500" dirty="0"/>
              <a:t>L. W. Mansfield,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0312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615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82334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bawl 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3076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392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9384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443. KA OM NA’NG KHUA A HI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2018-12-15T07:24:36Z</dcterms:modified>
</cp:coreProperties>
</file>